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9" r:id="rId29"/>
    <p:sldId id="290" r:id="rId30"/>
    <p:sldId id="291" r:id="rId31"/>
    <p:sldId id="292" r:id="rId32"/>
    <p:sldId id="282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53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35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4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841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61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27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8392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956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6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644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80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71FD0-3576-4509-A2EF-A2EFDE816F3D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2D7D9-D3EB-4335-B12D-FBFF9452E6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07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 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50000" pencilSize="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1" b="47975"/>
          <a:stretch/>
        </p:blipFill>
        <p:spPr>
          <a:xfrm>
            <a:off x="2380334" y="4239636"/>
            <a:ext cx="7049111" cy="1394546"/>
          </a:xfrm>
          <a:prstGeom prst="rect">
            <a:avLst/>
          </a:prstGeom>
          <a:effectLst/>
        </p:spPr>
      </p:pic>
      <p:sp>
        <p:nvSpPr>
          <p:cNvPr id="6" name="TextBox 5"/>
          <p:cNvSpPr txBox="1"/>
          <p:nvPr/>
        </p:nvSpPr>
        <p:spPr>
          <a:xfrm>
            <a:off x="1499549" y="1113414"/>
            <a:ext cx="91929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800" b="1" dirty="0" smtClean="0"/>
              <a:t>Anomaly Detection</a:t>
            </a:r>
            <a:endParaRPr lang="en-IN" sz="8800" b="1" dirty="0"/>
          </a:p>
        </p:txBody>
      </p:sp>
    </p:spTree>
    <p:extLst>
      <p:ext uri="{BB962C8B-B14F-4D97-AF65-F5344CB8AC3E}">
        <p14:creationId xmlns:p14="http://schemas.microsoft.com/office/powerpoint/2010/main" val="199888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308436"/>
            <a:ext cx="12192000" cy="54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83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308436"/>
            <a:ext cx="12192000" cy="54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16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308436"/>
            <a:ext cx="12192000" cy="54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66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11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39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43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6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71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31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13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68582" y="2438400"/>
            <a:ext cx="3241963" cy="720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69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73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18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03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89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04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61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" y="67933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51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34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91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69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00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12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40944"/>
            <a:ext cx="12192000" cy="217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8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11418" y="2530764"/>
            <a:ext cx="531209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9600" dirty="0" smtClean="0"/>
              <a:t>Thank You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119182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1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9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8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9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6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5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5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5</Words>
  <Application>Microsoft Office PowerPoint</Application>
  <PresentationFormat>Widescreen</PresentationFormat>
  <Paragraphs>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bijon guha</dc:creator>
  <cp:lastModifiedBy>bijon guha</cp:lastModifiedBy>
  <cp:revision>4</cp:revision>
  <dcterms:created xsi:type="dcterms:W3CDTF">2019-06-28T15:24:52Z</dcterms:created>
  <dcterms:modified xsi:type="dcterms:W3CDTF">2019-06-28T17:29:44Z</dcterms:modified>
</cp:coreProperties>
</file>

<file path=docProps/thumbnail.jpeg>
</file>